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1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7" r:id="rId14"/>
    <p:sldId id="270" r:id="rId15"/>
    <p:sldId id="271" r:id="rId16"/>
    <p:sldId id="272" r:id="rId17"/>
    <p:sldId id="274" r:id="rId18"/>
    <p:sldId id="276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524" y="-10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CC536-4F3D-4E22-A9F1-A3C6D40310AC}" type="datetimeFigureOut">
              <a:rPr lang="bg-BG" smtClean="0"/>
              <a:t>27.6.2013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OE\Museum_2013\Tvard_2013\Gradi6teto\Snimky\Peigajy\P101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OE\Museum_2013\Tvard_2013\Gradi6teto\Snimky\Saorajenie_1\P1010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OE\Museum_2013\Tvard_2013\Gradi6teto\Snimky\Saorajenie_1\P1010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5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OE\Museum_2013\Tvard_2013\Gradi6teto\Snimky\Saorajenie_1_1\P101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5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ЯЕИ\Desktop\Нова папка\IMG_5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79" y="548680"/>
            <a:ext cx="24940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ЯЕИ\Desktop\Нова папка\IMG_5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2331" y="548680"/>
            <a:ext cx="1745772" cy="282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ЯЕИ\Desktop\Нова папка\IMG_5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0" y="4149080"/>
            <a:ext cx="4493612" cy="235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ЯЕИ\Desktop\Нова папка\IMG_51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293096"/>
            <a:ext cx="3257113" cy="214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КЯЕИ\Desktop\Нова папка\IMG_51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11670"/>
            <a:ext cx="2609040" cy="28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73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OE\Museum_2013\Tvard_2013\Gradi6teto\Snimky\Saorajenie_1_1\P101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43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OE\Museum_2013\Tvard_2013\Gradi6teto\Snimky\Saorajenie_1_1\P10100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3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OE\Museum_2013\Tvard_2013\Gradi6teto\Snimky\Saorajenie_1_1\P1010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47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MOE\Museum_2013\Tvard_2013\Gradi6teto\Snimky\Nahodky\Moneta\IMG_48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2188" y="-2566988"/>
            <a:ext cx="13669963" cy="1199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02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MOE\Museum_2013\Tvard_2013\Gradi6teto\Snimky\Saorajenie_1_1\P1010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54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OE\Museum_2013\Tvard_2013\Gradi6teto\Snimky\Zidove\P101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244075" cy="39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OE\Museum_2013\Tvard_2013\Gradi6teto\Snimky\Zidove\P101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75" y="3933055"/>
            <a:ext cx="3899926" cy="29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7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ЯЕИ\Desktop\Tvard_Popov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32848" cy="536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46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OE\Museum_2013\Tvard_2013\Gradi6teto\Snimky\Zidove\P101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6645"/>
            <a:ext cx="3799095" cy="463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ЯЕИ\Desktop\Нова папка\P101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0988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25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ЯЕИ\Desktop\Нова папка\YujnaStena_pogledZap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2" y="1844824"/>
            <a:ext cx="8529077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49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 descr="D:\MOE\Museum_2013\Tvard_2013\Gradi6teto\Snimky\Firmata\P101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2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OE\Museum_2013\Tvard_2013\Gradi6teto\Snimky\V Na4aloto\P101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0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OE\Museum_2013\Tvard_2013\Gradi6teto\Snimky\Rabotni_momenty\P101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8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OE\Museum_2013\Tvard_2013\Gradi6teto\Snimky\Rabotni_momenty\P101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OE\Museum_2013\Tvard_2013\Gradi6teto\Snimky\Rabotni_momenty\P101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-21336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5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OE\Museum_2013\Tvard_2013\Gradi6teto\Snimky\Saorajenie_1\IMG_4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0" y="-4191000"/>
            <a:ext cx="2032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OE\Museum_2013\Tvard_2013\Gradi6teto\Snimky\Saorajenie_1\Sao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1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OE\Museum_2013\Tvard_2013\Gradi6teto\Snimky\Saorajenie_1\Ogni6te\P1010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Презентация на цял екран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21</vt:i4>
      </vt:variant>
    </vt:vector>
  </HeadingPairs>
  <TitlesOfParts>
    <vt:vector size="22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USER</dc:creator>
  <cp:lastModifiedBy>КЯЕИ</cp:lastModifiedBy>
  <cp:revision>27</cp:revision>
  <dcterms:created xsi:type="dcterms:W3CDTF">2013-06-25T15:29:07Z</dcterms:created>
  <dcterms:modified xsi:type="dcterms:W3CDTF">2013-06-27T15:57:48Z</dcterms:modified>
</cp:coreProperties>
</file>